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3"/>
            <a:ext cx="7772400" cy="864095"/>
          </a:xfrm>
        </p:spPr>
        <p:txBody>
          <a:bodyPr>
            <a:normAutofit fontScale="90000"/>
          </a:bodyPr>
          <a:lstStyle/>
          <a:p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Памятка  для населения по профилактике особо опасной кишечной инфекции</a:t>
            </a:r>
            <a:br>
              <a:rPr lang="ru-RU" sz="14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ХОЛЕРА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чрезвычайно опасная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олезнь, которая может вызывать тяжелую острую водянистую диарею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ЗАБОЛЕВАНИЕ МОЖНО ПРЕДУПРЕДИТЬ: </a:t>
            </a:r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196752"/>
            <a:ext cx="8712968" cy="5472608"/>
          </a:xfrm>
        </p:spPr>
        <p:txBody>
          <a:bodyPr>
            <a:normAutofit/>
          </a:bodyPr>
          <a:lstStyle/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pPr algn="r"/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Администрация ГБУЗ СО «Ставропольская ЦРБ»</a:t>
            </a:r>
            <a:endParaRPr lang="ru-RU" sz="10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183536"/>
            <a:ext cx="1872208" cy="11653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С</a:t>
            </a:r>
            <a:r>
              <a:rPr lang="ru-RU" sz="1200" dirty="0" smtClean="0"/>
              <a:t>облюдая правила личной гигиены, мыть руки с мылом перед едой, после посещения туалетов</a:t>
            </a:r>
            <a:endParaRPr lang="ru-RU" sz="1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627784" y="1196752"/>
            <a:ext cx="1872208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У</a:t>
            </a:r>
            <a:r>
              <a:rPr lang="ru-RU" sz="1200" dirty="0" smtClean="0"/>
              <a:t>потреблять для питья только кипяченую или бутилированную воду. Не употреблять лед, приготовленный из сырой воды</a:t>
            </a:r>
            <a:endParaRPr lang="ru-RU" sz="1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716016" y="1196752"/>
            <a:ext cx="1872208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П</a:t>
            </a:r>
            <a:r>
              <a:rPr lang="ru-RU" sz="1200" dirty="0" smtClean="0"/>
              <a:t>осещать только известные и зарекомендовавшие себя места общественного питания</a:t>
            </a:r>
            <a:endParaRPr lang="ru-RU" sz="1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732240" y="1196752"/>
            <a:ext cx="2016224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Ф</a:t>
            </a:r>
            <a:r>
              <a:rPr lang="ru-RU" sz="1200" dirty="0" smtClean="0"/>
              <a:t>рукты, овощи хорошо промывать кипяченой или бутилированной водой</a:t>
            </a:r>
            <a:endParaRPr lang="ru-RU" sz="12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39552" y="3429000"/>
            <a:ext cx="3960440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М</a:t>
            </a:r>
            <a:r>
              <a:rPr lang="ru-RU" sz="1200" dirty="0" smtClean="0"/>
              <a:t>ясо, рыба, морепродукты должны употребляться после термической обработки</a:t>
            </a:r>
            <a:endParaRPr lang="ru-RU" sz="12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731188" y="3429000"/>
            <a:ext cx="4032448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К</a:t>
            </a:r>
            <a:r>
              <a:rPr lang="ru-RU" sz="1200" dirty="0" smtClean="0"/>
              <a:t>упаться только в бассейнах и установленных местах для купания (не следует допускать попадания воды в рот)</a:t>
            </a:r>
            <a:endParaRPr lang="ru-RU" sz="1200" dirty="0"/>
          </a:p>
        </p:txBody>
      </p:sp>
      <p:sp>
        <p:nvSpPr>
          <p:cNvPr id="10" name="Овал 9"/>
          <p:cNvSpPr/>
          <p:nvPr/>
        </p:nvSpPr>
        <p:spPr>
          <a:xfrm>
            <a:off x="2519772" y="4149080"/>
            <a:ext cx="4068452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П</a:t>
            </a:r>
            <a:r>
              <a:rPr lang="ru-RU" sz="1400" dirty="0" smtClean="0"/>
              <a:t>ри ухудшении состояния здоровья во время или по возвращению из поездки – обязательно обращаться к ВРАЧУ!!! </a:t>
            </a:r>
            <a:endParaRPr lang="ru-RU" sz="1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064" y="2366948"/>
            <a:ext cx="1728192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812" y="2405359"/>
            <a:ext cx="1368152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381342"/>
            <a:ext cx="1518180" cy="1013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110" y="2381343"/>
            <a:ext cx="1622484" cy="1013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8736" y="5303549"/>
            <a:ext cx="2428875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735" y="4293096"/>
            <a:ext cx="1996480" cy="1452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412" y="4277181"/>
            <a:ext cx="2016224" cy="1468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49542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111</Words>
  <Application>Microsoft Office PowerPoint</Application>
  <PresentationFormat>Экран (4:3)</PresentationFormat>
  <Paragraphs>39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Памятка  для населения по профилактике особо опасной кишечной инфекции ХОЛЕРА чрезвычайно опасная болезнь, которая может вызывать тяжелую острую водянистую диарею  ЗАБОЛЕВАНИЕ МОЖНО ПРЕДУПРЕДИТЬ: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Памятка  для населения по профилактике особо опасной кишечной инфекции ХОЛЕРА чрезвычайно опасная болезнь, которая может вызывать тяжелую острую водянистую диарею</dc:title>
  <dc:creator>Елена Мазур</dc:creator>
  <cp:lastModifiedBy>Татьяна Денисова</cp:lastModifiedBy>
  <cp:revision>24</cp:revision>
  <cp:lastPrinted>2022-06-09T08:35:27Z</cp:lastPrinted>
  <dcterms:created xsi:type="dcterms:W3CDTF">2022-06-09T05:40:38Z</dcterms:created>
  <dcterms:modified xsi:type="dcterms:W3CDTF">2022-06-09T08:35:59Z</dcterms:modified>
</cp:coreProperties>
</file>